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2304" y="-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7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43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60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27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39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8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75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7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24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06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D048-6F5B-4683-8F8C-C62AA676AB3F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8074E-BA46-420C-8F38-EADE64153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95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10023" y="0"/>
            <a:ext cx="6858000" cy="105606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35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92435" y="51032"/>
            <a:ext cx="105965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500" b="1" dirty="0">
                <a:solidFill>
                  <a:srgbClr val="FFFF66"/>
                </a:solidFill>
              </a:rPr>
              <a:t>【</a:t>
            </a:r>
            <a:r>
              <a:rPr lang="ja-JP" altLang="en-US" sz="1500" b="1" dirty="0">
                <a:solidFill>
                  <a:srgbClr val="FFFF66"/>
                </a:solidFill>
              </a:rPr>
              <a:t>会社名</a:t>
            </a:r>
            <a:r>
              <a:rPr lang="en-US" altLang="ja-JP" sz="1500" b="1" dirty="0">
                <a:solidFill>
                  <a:srgbClr val="FFFF66"/>
                </a:solidFill>
              </a:rPr>
              <a:t>】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154921" y="270011"/>
            <a:ext cx="444316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700" dirty="0">
                <a:solidFill>
                  <a:schemeClr val="bg1"/>
                </a:solidFill>
                <a:ea typeface="HGP創英角ｺﾞｼｯｸUB" panose="020B0900000000000000" pitchFamily="50" charset="-128"/>
              </a:rPr>
              <a:t>　応募製品・技術の名称</a:t>
            </a:r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-1143000" y="11987212"/>
            <a:ext cx="5143500" cy="204788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 b="1">
                <a:solidFill>
                  <a:schemeClr val="bg1"/>
                </a:solidFill>
              </a:rPr>
              <a:t>　　　　　　　　　　　　　　　　　　　　２０２１年　世界発信コンペティション（製品・技術（ベンチャー技術）部門）　</a:t>
            </a:r>
          </a:p>
        </p:txBody>
      </p:sp>
      <p:sp>
        <p:nvSpPr>
          <p:cNvPr id="10" name="Text Box 105"/>
          <p:cNvSpPr txBox="1">
            <a:spLocks noChangeArrowheads="1"/>
          </p:cNvSpPr>
          <p:nvPr/>
        </p:nvSpPr>
        <p:spPr bwMode="auto">
          <a:xfrm>
            <a:off x="0" y="1342460"/>
            <a:ext cx="6858000" cy="86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47650" indent="-2476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b="1" dirty="0"/>
              <a:t>★</a:t>
            </a:r>
            <a:r>
              <a:rPr lang="ja-JP" altLang="en-US" sz="2000" b="1" dirty="0"/>
              <a:t>応募製品・技術について、以下の項目を中心に記載してください</a:t>
            </a:r>
            <a:r>
              <a:rPr lang="ja-JP" altLang="en-US" sz="2000" b="1" dirty="0" smtClean="0"/>
              <a:t>。（</a:t>
            </a:r>
            <a:r>
              <a:rPr lang="ja-JP" altLang="en-US" sz="2000" b="1" dirty="0"/>
              <a:t>可能な限り、図や写真を用いてください。</a:t>
            </a:r>
            <a:r>
              <a:rPr lang="ja-JP" altLang="en-US" sz="2000" b="1" dirty="0"/>
              <a:t>）</a:t>
            </a:r>
            <a:endParaRPr lang="en-US" altLang="ja-JP" sz="2000" b="1" dirty="0"/>
          </a:p>
          <a:p>
            <a:pPr eaLnBrk="1" hangingPunct="1"/>
            <a:r>
              <a:rPr lang="ja-JP" altLang="en-US" sz="2000" b="1" dirty="0"/>
              <a:t>★ページの追加はできません。パワーポイント１枚のみ提出してください。</a:t>
            </a:r>
            <a:endParaRPr lang="ja-JP" altLang="en-US" sz="2000" b="1" dirty="0"/>
          </a:p>
          <a:p>
            <a:pPr eaLnBrk="1" hangingPunct="1"/>
            <a:endParaRPr lang="ja-JP" altLang="en-US" sz="2000" b="1" dirty="0"/>
          </a:p>
          <a:p>
            <a:pPr eaLnBrk="1" hangingPunct="1"/>
            <a:r>
              <a:rPr lang="ja-JP" altLang="en-US" sz="2000" b="1" dirty="0"/>
              <a:t>　１．概要</a:t>
            </a:r>
            <a:endParaRPr lang="en-US" altLang="ja-JP" sz="2000" b="1" dirty="0"/>
          </a:p>
          <a:p>
            <a:pPr eaLnBrk="1" hangingPunct="1"/>
            <a:r>
              <a:rPr lang="ja-JP" altLang="en-US" sz="2000" b="1" dirty="0"/>
              <a:t>　　　応募製品・技術の概要を簡潔にまとめてください。</a:t>
            </a:r>
            <a:endParaRPr lang="en-US" altLang="ja-JP" sz="2000" b="1" dirty="0"/>
          </a:p>
          <a:p>
            <a:pPr eaLnBrk="1" hangingPunct="1"/>
            <a:endParaRPr lang="en-US" altLang="ja-JP" sz="2000" b="1" dirty="0"/>
          </a:p>
          <a:p>
            <a:pPr eaLnBrk="1" hangingPunct="1"/>
            <a:r>
              <a:rPr lang="ja-JP" altLang="en-US" sz="2000" b="1" dirty="0"/>
              <a:t>　２．優位点・特徴</a:t>
            </a:r>
          </a:p>
          <a:p>
            <a:pPr eaLnBrk="1" hangingPunct="1"/>
            <a:r>
              <a:rPr lang="ja-JP" altLang="en-US" sz="2000" b="1" dirty="0"/>
              <a:t>　　　応募製品・技術の新規性、他と比較し特に優れている点等について、具体的なデータとともに示してください。</a:t>
            </a:r>
          </a:p>
          <a:p>
            <a:pPr eaLnBrk="1" hangingPunct="1"/>
            <a:endParaRPr lang="ja-JP" altLang="en-US" sz="2000" b="1" dirty="0"/>
          </a:p>
          <a:p>
            <a:pPr eaLnBrk="1" hangingPunct="1"/>
            <a:r>
              <a:rPr lang="ja-JP" altLang="en-US" sz="2000" b="1" dirty="0"/>
              <a:t>　３．応募製品・技術の提供による意義</a:t>
            </a:r>
          </a:p>
          <a:p>
            <a:pPr eaLnBrk="1" hangingPunct="1"/>
            <a:r>
              <a:rPr lang="ja-JP" altLang="en-US" sz="2000" b="1" dirty="0"/>
              <a:t>　　　応募製品・技術を用いることにより、どのようなことが実現できるのか、他分野への応用等について、具体的に示してください。</a:t>
            </a:r>
          </a:p>
          <a:p>
            <a:pPr eaLnBrk="1" hangingPunct="1"/>
            <a:r>
              <a:rPr lang="ja-JP" altLang="en-US" sz="2000" b="1" dirty="0"/>
              <a:t>　</a:t>
            </a:r>
          </a:p>
          <a:p>
            <a:pPr eaLnBrk="1" hangingPunct="1"/>
            <a:r>
              <a:rPr lang="ja-JP" altLang="en-US" sz="2000" b="1" dirty="0"/>
              <a:t>　４．機能・原理</a:t>
            </a:r>
          </a:p>
          <a:p>
            <a:pPr eaLnBrk="1" hangingPunct="1"/>
            <a:r>
              <a:rPr lang="ja-JP" altLang="en-US" sz="2000" b="1" dirty="0"/>
              <a:t>　　　応募製品・技術の機能・原理について、わかりやすく示してください。</a:t>
            </a:r>
            <a:endParaRPr lang="en-US" altLang="ja-JP" sz="2000" b="1" dirty="0"/>
          </a:p>
          <a:p>
            <a:pPr eaLnBrk="1" hangingPunct="1"/>
            <a:r>
              <a:rPr lang="ja-JP" altLang="en-US" sz="2000" b="1" dirty="0"/>
              <a:t>　</a:t>
            </a:r>
          </a:p>
          <a:p>
            <a:pPr eaLnBrk="1" hangingPunct="1"/>
            <a:r>
              <a:rPr lang="ja-JP" altLang="en-US" sz="2000" b="1" dirty="0"/>
              <a:t>　５．その他（納入実績、用途、利用シーン 等）　</a:t>
            </a:r>
          </a:p>
          <a:p>
            <a:pPr eaLnBrk="1" hangingPunct="1"/>
            <a:r>
              <a:rPr lang="ja-JP" altLang="en-US" sz="2000" b="1" dirty="0"/>
              <a:t>　</a:t>
            </a:r>
            <a:endParaRPr lang="en-US" altLang="ja-JP" sz="2000" b="1" dirty="0"/>
          </a:p>
          <a:p>
            <a:pPr eaLnBrk="1" hangingPunct="1"/>
            <a:r>
              <a:rPr lang="en-US" altLang="ja-JP" sz="2000" b="1" dirty="0"/>
              <a:t>※</a:t>
            </a:r>
            <a:r>
              <a:rPr lang="ja-JP" altLang="en-US" sz="2000" b="1" dirty="0"/>
              <a:t>本文のフォントサイズは、可能な限り１６ｐｔ以上で記載してください</a:t>
            </a:r>
          </a:p>
          <a:p>
            <a:pPr eaLnBrk="1" hangingPunct="1"/>
            <a:endParaRPr lang="ja-JP" altLang="en-US" sz="2000" dirty="0"/>
          </a:p>
          <a:p>
            <a:pPr eaLnBrk="1" hangingPunct="1"/>
            <a:endParaRPr lang="en-US" altLang="ja-JP" sz="1350" dirty="0"/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10023" y="9607467"/>
            <a:ext cx="6858000" cy="298533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675" b="1" dirty="0">
                <a:solidFill>
                  <a:schemeClr val="bg1"/>
                </a:solidFill>
              </a:rPr>
              <a:t>　　　　　　　　　　　　　　　　　　　　</a:t>
            </a:r>
            <a:r>
              <a:rPr lang="ja-JP" altLang="en-US" sz="675" b="1" dirty="0">
                <a:solidFill>
                  <a:schemeClr val="bg1"/>
                </a:solidFill>
              </a:rPr>
              <a:t>　　　　　　　　　　　　　　　　　　　　　　　　　　　　　　　　　　　　</a:t>
            </a:r>
            <a:r>
              <a:rPr lang="ja-JP" altLang="en-US" sz="1125" b="1" dirty="0">
                <a:solidFill>
                  <a:schemeClr val="bg1"/>
                </a:solidFill>
              </a:rPr>
              <a:t>令和４年</a:t>
            </a:r>
            <a:r>
              <a:rPr lang="ja-JP" altLang="en-US" sz="1125" b="1" dirty="0">
                <a:solidFill>
                  <a:schemeClr val="bg1"/>
                </a:solidFill>
              </a:rPr>
              <a:t>　</a:t>
            </a:r>
            <a:r>
              <a:rPr lang="ja-JP" altLang="en-US" sz="1125" b="1" dirty="0">
                <a:solidFill>
                  <a:schemeClr val="bg1"/>
                </a:solidFill>
              </a:rPr>
              <a:t>東京都ベンチャー技術大賞（一次審査通過企業）</a:t>
            </a:r>
            <a:endParaRPr lang="ja-JP" altLang="en-US" sz="1125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23320" y="352288"/>
            <a:ext cx="1930069" cy="35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FF66"/>
                </a:solidFill>
              </a:rPr>
              <a:t>（</a:t>
            </a:r>
            <a:r>
              <a:rPr lang="ja-JP" altLang="en-US" sz="1100" b="1" dirty="0">
                <a:solidFill>
                  <a:srgbClr val="FFFF66"/>
                </a:solidFill>
              </a:rPr>
              <a:t>創業年数</a:t>
            </a:r>
            <a:r>
              <a:rPr lang="ja-JP" altLang="en-US" sz="1100" b="1" dirty="0">
                <a:solidFill>
                  <a:srgbClr val="FFFF66"/>
                </a:solidFill>
              </a:rPr>
              <a:t>）</a:t>
            </a:r>
            <a:endParaRPr lang="en-US" altLang="ja-JP" sz="1100" b="1" dirty="0">
              <a:solidFill>
                <a:srgbClr val="FFFF66"/>
              </a:solidFill>
            </a:endParaRPr>
          </a:p>
          <a:p>
            <a:endParaRPr kumimoji="1" lang="ja-JP" altLang="en-US" sz="597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23863" y="647445"/>
            <a:ext cx="1930069" cy="338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rgbClr val="FFFF66"/>
                </a:solidFill>
              </a:rPr>
              <a:t>（</a:t>
            </a:r>
            <a:r>
              <a:rPr lang="ja-JP" altLang="en-US" sz="1000" b="1" dirty="0">
                <a:solidFill>
                  <a:srgbClr val="FFFF66"/>
                </a:solidFill>
              </a:rPr>
              <a:t>従業員数</a:t>
            </a:r>
            <a:r>
              <a:rPr lang="ja-JP" altLang="en-US" sz="1000" b="1" dirty="0">
                <a:solidFill>
                  <a:srgbClr val="FFFF66"/>
                </a:solidFill>
              </a:rPr>
              <a:t>）</a:t>
            </a:r>
            <a:endParaRPr lang="en-US" altLang="ja-JP" sz="1000" b="1" dirty="0">
              <a:solidFill>
                <a:srgbClr val="FFFF66"/>
              </a:solidFill>
            </a:endParaRPr>
          </a:p>
          <a:p>
            <a:endParaRPr kumimoji="1" lang="ja-JP" altLang="en-US" sz="597" dirty="0"/>
          </a:p>
        </p:txBody>
      </p:sp>
    </p:spTree>
    <p:extLst>
      <p:ext uri="{BB962C8B-B14F-4D97-AF65-F5344CB8AC3E}">
        <p14:creationId xmlns:p14="http://schemas.microsoft.com/office/powerpoint/2010/main" val="7247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332</Words>
  <Application/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4</cp:revision>
  <dcterms:created xsi:type="dcterms:W3CDTF">2022-02-21T06:35:25Z</dcterms:created>
  <dcterms:modified xsi:type="dcterms:W3CDTF">2022-02-21T06:55:20Z</dcterms:modified>
</cp:coreProperties>
</file>