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2328" y="-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D048-6F5B-4683-8F8C-C62AA676AB3F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074E-BA46-420C-8F38-EADE64153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173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D048-6F5B-4683-8F8C-C62AA676AB3F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074E-BA46-420C-8F38-EADE64153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70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D048-6F5B-4683-8F8C-C62AA676AB3F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074E-BA46-420C-8F38-EADE64153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439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D048-6F5B-4683-8F8C-C62AA676AB3F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074E-BA46-420C-8F38-EADE64153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60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D048-6F5B-4683-8F8C-C62AA676AB3F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074E-BA46-420C-8F38-EADE64153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271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D048-6F5B-4683-8F8C-C62AA676AB3F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074E-BA46-420C-8F38-EADE64153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392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D048-6F5B-4683-8F8C-C62AA676AB3F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074E-BA46-420C-8F38-EADE64153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84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D048-6F5B-4683-8F8C-C62AA676AB3F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074E-BA46-420C-8F38-EADE64153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759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D048-6F5B-4683-8F8C-C62AA676AB3F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074E-BA46-420C-8F38-EADE64153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479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D048-6F5B-4683-8F8C-C62AA676AB3F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074E-BA46-420C-8F38-EADE64153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245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D048-6F5B-4683-8F8C-C62AA676AB3F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8074E-BA46-420C-8F38-EADE64153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06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CD048-6F5B-4683-8F8C-C62AA676AB3F}" type="datetimeFigureOut">
              <a:rPr kumimoji="1" lang="ja-JP" altLang="en-US" smtClean="0"/>
              <a:t>2024/6/26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8074E-BA46-420C-8F38-EADE64153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95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0"/>
          <p:cNvSpPr>
            <a:spLocks noChangeArrowheads="1"/>
          </p:cNvSpPr>
          <p:nvPr/>
        </p:nvSpPr>
        <p:spPr bwMode="auto">
          <a:xfrm>
            <a:off x="10023" y="0"/>
            <a:ext cx="6858000" cy="1056068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35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215267" y="51032"/>
            <a:ext cx="1059657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500" b="1" dirty="0">
                <a:solidFill>
                  <a:srgbClr val="FFFF66"/>
                </a:solidFill>
              </a:rPr>
              <a:t>【</a:t>
            </a:r>
            <a:r>
              <a:rPr lang="ja-JP" altLang="en-US" sz="1500" b="1" dirty="0">
                <a:solidFill>
                  <a:srgbClr val="FFFF66"/>
                </a:solidFill>
              </a:rPr>
              <a:t>会社名</a:t>
            </a:r>
            <a:r>
              <a:rPr lang="en-US" altLang="ja-JP" sz="1500" b="1" dirty="0">
                <a:solidFill>
                  <a:srgbClr val="FFFF66"/>
                </a:solidFill>
              </a:rPr>
              <a:t>】</a:t>
            </a:r>
          </a:p>
        </p:txBody>
      </p:sp>
      <p:sp>
        <p:nvSpPr>
          <p:cNvPr id="8" name="Text Box 31"/>
          <p:cNvSpPr txBox="1">
            <a:spLocks noChangeArrowheads="1"/>
          </p:cNvSpPr>
          <p:nvPr/>
        </p:nvSpPr>
        <p:spPr bwMode="auto">
          <a:xfrm>
            <a:off x="-232007" y="270011"/>
            <a:ext cx="4533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dirty="0">
                <a:solidFill>
                  <a:schemeClr val="bg1"/>
                </a:solidFill>
                <a:ea typeface="HGP創英角ｺﾞｼｯｸUB" panose="020B0900000000000000" pitchFamily="50" charset="-128"/>
              </a:rPr>
              <a:t>　申請製品・技術、サービスの名称</a:t>
            </a:r>
          </a:p>
        </p:txBody>
      </p:sp>
      <p:sp>
        <p:nvSpPr>
          <p:cNvPr id="9" name="Rectangle 43"/>
          <p:cNvSpPr>
            <a:spLocks noChangeArrowheads="1"/>
          </p:cNvSpPr>
          <p:nvPr/>
        </p:nvSpPr>
        <p:spPr bwMode="auto">
          <a:xfrm>
            <a:off x="-1143000" y="11987212"/>
            <a:ext cx="5143500" cy="204788"/>
          </a:xfrm>
          <a:prstGeom prst="rect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900" b="1">
                <a:solidFill>
                  <a:schemeClr val="bg1"/>
                </a:solidFill>
              </a:rPr>
              <a:t>　　　　　　　　　　　　　　　　　　　　２０２１年　世界発信コンペティション（製品・技術（ベンチャー技術）部門）　</a:t>
            </a:r>
          </a:p>
        </p:txBody>
      </p:sp>
      <p:sp>
        <p:nvSpPr>
          <p:cNvPr id="10" name="Text Box 105"/>
          <p:cNvSpPr txBox="1">
            <a:spLocks noChangeArrowheads="1"/>
          </p:cNvSpPr>
          <p:nvPr/>
        </p:nvSpPr>
        <p:spPr bwMode="auto">
          <a:xfrm>
            <a:off x="-81889" y="1342460"/>
            <a:ext cx="6949911" cy="7378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47650" indent="-2476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b="1" dirty="0"/>
              <a:t>★</a:t>
            </a:r>
            <a:r>
              <a:rPr lang="ja-JP" altLang="en-US" sz="2000" b="1" dirty="0"/>
              <a:t>申請製品・技術、サービスについて、以下の項目を中心に記載してください。（可能な限り、図や写真を用いてください。）</a:t>
            </a:r>
            <a:endParaRPr lang="en-US" altLang="ja-JP" sz="2000" b="1" dirty="0"/>
          </a:p>
          <a:p>
            <a:pPr eaLnBrk="1" hangingPunct="1"/>
            <a:r>
              <a:rPr lang="ja-JP" altLang="en-US" sz="2000" b="1" dirty="0"/>
              <a:t>★ページの追加はできません。パワーポイント１枚のみ提出してください。</a:t>
            </a:r>
          </a:p>
          <a:p>
            <a:pPr eaLnBrk="1" hangingPunct="1"/>
            <a:endParaRPr lang="ja-JP" altLang="en-US" sz="2000" b="1" dirty="0"/>
          </a:p>
          <a:p>
            <a:pPr eaLnBrk="1" hangingPunct="1"/>
            <a:r>
              <a:rPr lang="ja-JP" altLang="en-US" sz="2000" b="1" dirty="0"/>
              <a:t>　１．概要</a:t>
            </a:r>
            <a:endParaRPr lang="en-US" altLang="ja-JP" sz="2000" b="1" dirty="0"/>
          </a:p>
          <a:p>
            <a:pPr eaLnBrk="1" hangingPunct="1"/>
            <a:r>
              <a:rPr lang="ja-JP" altLang="en-US" sz="2000" b="1" dirty="0"/>
              <a:t>　　　申請製品・技術、サービスの概要を簡潔にまとめてください。</a:t>
            </a:r>
            <a:endParaRPr lang="en-US" altLang="ja-JP" sz="2000" b="1" dirty="0"/>
          </a:p>
          <a:p>
            <a:pPr eaLnBrk="1" hangingPunct="1"/>
            <a:endParaRPr lang="en-US" altLang="ja-JP" sz="2000" b="1" dirty="0"/>
          </a:p>
          <a:p>
            <a:pPr eaLnBrk="1" hangingPunct="1"/>
            <a:r>
              <a:rPr lang="ja-JP" altLang="en-US" sz="2000" b="1" dirty="0"/>
              <a:t>　２．優位点・特徴</a:t>
            </a:r>
          </a:p>
          <a:p>
            <a:pPr eaLnBrk="1" hangingPunct="1"/>
            <a:r>
              <a:rPr lang="ja-JP" altLang="en-US" sz="2000" b="1" dirty="0"/>
              <a:t>　　　申請製品・技術、サービスの新規性、他と比較し特に優れている点等について、具体的なデータとともに示してください。</a:t>
            </a:r>
          </a:p>
          <a:p>
            <a:pPr eaLnBrk="1" hangingPunct="1"/>
            <a:endParaRPr lang="ja-JP" altLang="en-US" sz="2000" b="1" dirty="0"/>
          </a:p>
          <a:p>
            <a:pPr eaLnBrk="1" hangingPunct="1"/>
            <a:r>
              <a:rPr lang="ja-JP" altLang="en-US" sz="2000" b="1" dirty="0"/>
              <a:t>　３．申請製品・技術、サービスの提供による意義</a:t>
            </a:r>
          </a:p>
          <a:p>
            <a:pPr eaLnBrk="1" hangingPunct="1"/>
            <a:r>
              <a:rPr lang="ja-JP" altLang="en-US" sz="2000" b="1" dirty="0"/>
              <a:t>　　　申請製品・技術、サービスを用いることにより、どのようなことが実現できるのか、他分野への応用等について、具体的に示してください。</a:t>
            </a:r>
          </a:p>
          <a:p>
            <a:pPr eaLnBrk="1" hangingPunct="1"/>
            <a:r>
              <a:rPr lang="ja-JP" altLang="en-US" sz="2000" b="1" dirty="0"/>
              <a:t>　</a:t>
            </a:r>
          </a:p>
          <a:p>
            <a:pPr eaLnBrk="1" hangingPunct="1"/>
            <a:r>
              <a:rPr lang="ja-JP" altLang="en-US" sz="2000" b="1" dirty="0"/>
              <a:t>　４．機能・原理</a:t>
            </a:r>
          </a:p>
          <a:p>
            <a:pPr eaLnBrk="1" hangingPunct="1"/>
            <a:r>
              <a:rPr lang="ja-JP" altLang="en-US" sz="2000" b="1" dirty="0"/>
              <a:t>　　　申請製品・技術、サービスの機能・原理について、わかりやすく示してください。</a:t>
            </a:r>
            <a:endParaRPr lang="en-US" altLang="ja-JP" sz="2000" b="1" dirty="0"/>
          </a:p>
          <a:p>
            <a:pPr eaLnBrk="1" hangingPunct="1"/>
            <a:r>
              <a:rPr lang="ja-JP" altLang="en-US" sz="2000" b="1" dirty="0"/>
              <a:t>　</a:t>
            </a:r>
          </a:p>
          <a:p>
            <a:pPr eaLnBrk="1" hangingPunct="1"/>
            <a:r>
              <a:rPr lang="ja-JP" altLang="en-US" sz="2000" b="1" dirty="0"/>
              <a:t>　５．その他（納入実績、用途、利用シーン 等）　</a:t>
            </a:r>
          </a:p>
          <a:p>
            <a:pPr eaLnBrk="1" hangingPunct="1"/>
            <a:r>
              <a:rPr lang="ja-JP" altLang="en-US" sz="2000" b="1" dirty="0"/>
              <a:t>　</a:t>
            </a:r>
            <a:endParaRPr lang="ja-JP" altLang="en-US" sz="2000" dirty="0"/>
          </a:p>
          <a:p>
            <a:pPr eaLnBrk="1" hangingPunct="1"/>
            <a:endParaRPr lang="en-US" altLang="ja-JP" sz="1350" dirty="0"/>
          </a:p>
        </p:txBody>
      </p:sp>
      <p:sp>
        <p:nvSpPr>
          <p:cNvPr id="12" name="Rectangle 43"/>
          <p:cNvSpPr>
            <a:spLocks noChangeArrowheads="1"/>
          </p:cNvSpPr>
          <p:nvPr/>
        </p:nvSpPr>
        <p:spPr bwMode="auto">
          <a:xfrm>
            <a:off x="10023" y="9607467"/>
            <a:ext cx="6858000" cy="298533"/>
          </a:xfrm>
          <a:prstGeom prst="rect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675" b="1" dirty="0">
                <a:solidFill>
                  <a:schemeClr val="bg1"/>
                </a:solidFill>
              </a:rPr>
              <a:t>　　　　　　　　　　　　　　　　　　　　　　　　　　　　　　　　　　　　　　　　　　　　　　　　　　　　　　　　</a:t>
            </a:r>
            <a:r>
              <a:rPr lang="ja-JP" altLang="en-US" sz="1125" b="1" dirty="0">
                <a:solidFill>
                  <a:schemeClr val="bg1"/>
                </a:solidFill>
              </a:rPr>
              <a:t>令和６年　東京都ベンチャー技術大賞（一次審査通過企業）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46152" y="352288"/>
            <a:ext cx="1930069" cy="353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srgbClr val="FFFF66"/>
                </a:solidFill>
              </a:rPr>
              <a:t>（創業年数）</a:t>
            </a:r>
            <a:endParaRPr lang="en-US" altLang="ja-JP" sz="1100" b="1" dirty="0">
              <a:solidFill>
                <a:srgbClr val="FFFF66"/>
              </a:solidFill>
            </a:endParaRPr>
          </a:p>
          <a:p>
            <a:endParaRPr kumimoji="1" lang="ja-JP" altLang="en-US" sz="597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46695" y="647445"/>
            <a:ext cx="1930069" cy="338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rgbClr val="FFFF66"/>
                </a:solidFill>
              </a:rPr>
              <a:t>（従業員数）</a:t>
            </a:r>
            <a:endParaRPr lang="en-US" altLang="ja-JP" sz="1000" b="1" dirty="0">
              <a:solidFill>
                <a:srgbClr val="FFFF66"/>
              </a:solidFill>
            </a:endParaRPr>
          </a:p>
          <a:p>
            <a:endParaRPr kumimoji="1" lang="ja-JP" altLang="en-US" sz="597" dirty="0"/>
          </a:p>
        </p:txBody>
      </p:sp>
    </p:spTree>
    <p:extLst>
      <p:ext uri="{BB962C8B-B14F-4D97-AF65-F5344CB8AC3E}">
        <p14:creationId xmlns:p14="http://schemas.microsoft.com/office/powerpoint/2010/main" val="724771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245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山下 真央</cp:lastModifiedBy>
  <cp:revision>8</cp:revision>
  <dcterms:created xsi:type="dcterms:W3CDTF">2022-02-21T06:35:25Z</dcterms:created>
  <dcterms:modified xsi:type="dcterms:W3CDTF">2024-06-26T08:47:39Z</dcterms:modified>
</cp:coreProperties>
</file>